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0" r:id="rId7"/>
    <p:sldId id="272" r:id="rId8"/>
    <p:sldId id="259" r:id="rId9"/>
    <p:sldId id="262" r:id="rId10"/>
    <p:sldId id="261" r:id="rId11"/>
    <p:sldId id="273" r:id="rId12"/>
    <p:sldId id="274" r:id="rId13"/>
    <p:sldId id="268" r:id="rId14"/>
    <p:sldId id="266" r:id="rId15"/>
    <p:sldId id="265" r:id="rId16"/>
    <p:sldId id="275" r:id="rId17"/>
    <p:sldId id="267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668"/>
    <a:srgbClr val="202F54"/>
    <a:srgbClr val="424B6C"/>
    <a:srgbClr val="7B7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715CD2-E7B3-4C2A-B1D5-0C57A84AD9D7}" v="7" dt="2025-05-14T05:37:07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51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ita Pascual" userId="92a7fad14eb66d1b" providerId="LiveId" clId="{29715CD2-E7B3-4C2A-B1D5-0C57A84AD9D7}"/>
    <pc:docChg chg="undo custSel addSld delSld modSld sldOrd">
      <pc:chgData name="Juanita Pascual" userId="92a7fad14eb66d1b" providerId="LiveId" clId="{29715CD2-E7B3-4C2A-B1D5-0C57A84AD9D7}" dt="2025-05-14T09:58:58.571" v="4623" actId="115"/>
      <pc:docMkLst>
        <pc:docMk/>
      </pc:docMkLst>
      <pc:sldChg chg="modSp mod">
        <pc:chgData name="Juanita Pascual" userId="92a7fad14eb66d1b" providerId="LiveId" clId="{29715CD2-E7B3-4C2A-B1D5-0C57A84AD9D7}" dt="2025-05-14T05:45:35.432" v="1827" actId="20577"/>
        <pc:sldMkLst>
          <pc:docMk/>
          <pc:sldMk cId="1921656587" sldId="256"/>
        </pc:sldMkLst>
        <pc:spChg chg="mod">
          <ac:chgData name="Juanita Pascual" userId="92a7fad14eb66d1b" providerId="LiveId" clId="{29715CD2-E7B3-4C2A-B1D5-0C57A84AD9D7}" dt="2025-05-14T05:45:35.432" v="1827" actId="20577"/>
          <ac:spMkLst>
            <pc:docMk/>
            <pc:sldMk cId="1921656587" sldId="256"/>
            <ac:spMk id="12" creationId="{892419B6-8EB8-E64F-8AA8-488DCC8209F1}"/>
          </ac:spMkLst>
        </pc:spChg>
      </pc:sldChg>
      <pc:sldChg chg="addSp delSp modSp mod">
        <pc:chgData name="Juanita Pascual" userId="92a7fad14eb66d1b" providerId="LiveId" clId="{29715CD2-E7B3-4C2A-B1D5-0C57A84AD9D7}" dt="2025-05-13T06:48:45.997" v="332" actId="20577"/>
        <pc:sldMkLst>
          <pc:docMk/>
          <pc:sldMk cId="3333418631" sldId="258"/>
        </pc:sldMkLst>
        <pc:spChg chg="mod">
          <ac:chgData name="Juanita Pascual" userId="92a7fad14eb66d1b" providerId="LiveId" clId="{29715CD2-E7B3-4C2A-B1D5-0C57A84AD9D7}" dt="2025-05-13T06:48:45.997" v="332" actId="20577"/>
          <ac:spMkLst>
            <pc:docMk/>
            <pc:sldMk cId="3333418631" sldId="258"/>
            <ac:spMk id="3" creationId="{3E3CD1D1-CC60-D041-918B-E2587D056409}"/>
          </ac:spMkLst>
        </pc:spChg>
        <pc:picChg chg="add mod">
          <ac:chgData name="Juanita Pascual" userId="92a7fad14eb66d1b" providerId="LiveId" clId="{29715CD2-E7B3-4C2A-B1D5-0C57A84AD9D7}" dt="2025-05-13T06:45:57.406" v="284" actId="1076"/>
          <ac:picMkLst>
            <pc:docMk/>
            <pc:sldMk cId="3333418631" sldId="258"/>
            <ac:picMk id="4" creationId="{71E79EDA-FF9D-1207-7E88-0B08FC0C1EF7}"/>
          </ac:picMkLst>
        </pc:picChg>
        <pc:picChg chg="del">
          <ac:chgData name="Juanita Pascual" userId="92a7fad14eb66d1b" providerId="LiveId" clId="{29715CD2-E7B3-4C2A-B1D5-0C57A84AD9D7}" dt="2025-05-13T06:45:21.026" v="279" actId="478"/>
          <ac:picMkLst>
            <pc:docMk/>
            <pc:sldMk cId="3333418631" sldId="258"/>
            <ac:picMk id="5" creationId="{E4558EF9-B52C-EDC0-2DD1-BAFD0C0616CA}"/>
          </ac:picMkLst>
        </pc:picChg>
      </pc:sldChg>
      <pc:sldChg chg="addSp delSp modSp mod modClrScheme chgLayout">
        <pc:chgData name="Juanita Pascual" userId="92a7fad14eb66d1b" providerId="LiveId" clId="{29715CD2-E7B3-4C2A-B1D5-0C57A84AD9D7}" dt="2025-05-14T05:31:04.379" v="1341" actId="20577"/>
        <pc:sldMkLst>
          <pc:docMk/>
          <pc:sldMk cId="115937988" sldId="259"/>
        </pc:sldMkLst>
        <pc:spChg chg="mod ord">
          <ac:chgData name="Juanita Pascual" userId="92a7fad14eb66d1b" providerId="LiveId" clId="{29715CD2-E7B3-4C2A-B1D5-0C57A84AD9D7}" dt="2025-05-14T05:24:33.152" v="1146" actId="700"/>
          <ac:spMkLst>
            <pc:docMk/>
            <pc:sldMk cId="115937988" sldId="259"/>
            <ac:spMk id="2" creationId="{77FCABC0-F990-4C19-A615-60EBDAFF60CC}"/>
          </ac:spMkLst>
        </pc:spChg>
        <pc:spChg chg="del mod">
          <ac:chgData name="Juanita Pascual" userId="92a7fad14eb66d1b" providerId="LiveId" clId="{29715CD2-E7B3-4C2A-B1D5-0C57A84AD9D7}" dt="2025-05-14T05:22:55.356" v="1139" actId="22"/>
          <ac:spMkLst>
            <pc:docMk/>
            <pc:sldMk cId="115937988" sldId="259"/>
            <ac:spMk id="3" creationId="{EB2891DC-7163-4978-9668-FE96F5D0D53C}"/>
          </ac:spMkLst>
        </pc:spChg>
        <pc:spChg chg="add del mod ord">
          <ac:chgData name="Juanita Pascual" userId="92a7fad14eb66d1b" providerId="LiveId" clId="{29715CD2-E7B3-4C2A-B1D5-0C57A84AD9D7}" dt="2025-05-14T05:24:33.152" v="1146" actId="700"/>
          <ac:spMkLst>
            <pc:docMk/>
            <pc:sldMk cId="115937988" sldId="259"/>
            <ac:spMk id="8" creationId="{419AA15B-E72A-9624-62DE-7ABE1A304D6E}"/>
          </ac:spMkLst>
        </pc:spChg>
        <pc:spChg chg="add mod">
          <ac:chgData name="Juanita Pascual" userId="92a7fad14eb66d1b" providerId="LiveId" clId="{29715CD2-E7B3-4C2A-B1D5-0C57A84AD9D7}" dt="2025-05-14T05:31:04.379" v="1341" actId="20577"/>
          <ac:spMkLst>
            <pc:docMk/>
            <pc:sldMk cId="115937988" sldId="259"/>
            <ac:spMk id="9" creationId="{96FE061C-D980-9ED1-DDC0-D1C95AE898AB}"/>
          </ac:spMkLst>
        </pc:spChg>
        <pc:picChg chg="add mod ord">
          <ac:chgData name="Juanita Pascual" userId="92a7fad14eb66d1b" providerId="LiveId" clId="{29715CD2-E7B3-4C2A-B1D5-0C57A84AD9D7}" dt="2025-05-14T05:24:33.152" v="1146" actId="700"/>
          <ac:picMkLst>
            <pc:docMk/>
            <pc:sldMk cId="115937988" sldId="259"/>
            <ac:picMk id="5" creationId="{A38D0B2A-47F2-10F9-FE8C-E99F52013E0A}"/>
          </ac:picMkLst>
        </pc:picChg>
        <pc:picChg chg="add mod">
          <ac:chgData name="Juanita Pascual" userId="92a7fad14eb66d1b" providerId="LiveId" clId="{29715CD2-E7B3-4C2A-B1D5-0C57A84AD9D7}" dt="2025-05-14T05:23:54.929" v="1144" actId="1076"/>
          <ac:picMkLst>
            <pc:docMk/>
            <pc:sldMk cId="115937988" sldId="259"/>
            <ac:picMk id="7" creationId="{CC76D988-AA44-785D-1597-45CB8AAC4077}"/>
          </ac:picMkLst>
        </pc:picChg>
      </pc:sldChg>
      <pc:sldChg chg="addSp modSp mod ord">
        <pc:chgData name="Juanita Pascual" userId="92a7fad14eb66d1b" providerId="LiveId" clId="{29715CD2-E7B3-4C2A-B1D5-0C57A84AD9D7}" dt="2025-05-14T09:36:55.541" v="4539" actId="20577"/>
        <pc:sldMkLst>
          <pc:docMk/>
          <pc:sldMk cId="370754542" sldId="260"/>
        </pc:sldMkLst>
        <pc:spChg chg="mod">
          <ac:chgData name="Juanita Pascual" userId="92a7fad14eb66d1b" providerId="LiveId" clId="{29715CD2-E7B3-4C2A-B1D5-0C57A84AD9D7}" dt="2025-05-14T05:12:45.822" v="1030" actId="20577"/>
          <ac:spMkLst>
            <pc:docMk/>
            <pc:sldMk cId="370754542" sldId="260"/>
            <ac:spMk id="2" creationId="{B94C52F8-C3DF-4A25-8EA6-FDCE449ECBE5}"/>
          </ac:spMkLst>
        </pc:spChg>
        <pc:spChg chg="mod">
          <ac:chgData name="Juanita Pascual" userId="92a7fad14eb66d1b" providerId="LiveId" clId="{29715CD2-E7B3-4C2A-B1D5-0C57A84AD9D7}" dt="2025-05-14T09:36:55.541" v="4539" actId="20577"/>
          <ac:spMkLst>
            <pc:docMk/>
            <pc:sldMk cId="370754542" sldId="260"/>
            <ac:spMk id="3" creationId="{1E213FF8-4758-4CE3-A937-50956F16FDD5}"/>
          </ac:spMkLst>
        </pc:spChg>
        <pc:picChg chg="add mod">
          <ac:chgData name="Juanita Pascual" userId="92a7fad14eb66d1b" providerId="LiveId" clId="{29715CD2-E7B3-4C2A-B1D5-0C57A84AD9D7}" dt="2025-05-14T05:15:53.744" v="1033" actId="1076"/>
          <ac:picMkLst>
            <pc:docMk/>
            <pc:sldMk cId="370754542" sldId="260"/>
            <ac:picMk id="1026" creationId="{FFBAD44E-67C3-BE31-FFF9-701F8560144D}"/>
          </ac:picMkLst>
        </pc:picChg>
      </pc:sldChg>
      <pc:sldChg chg="modSp mod">
        <pc:chgData name="Juanita Pascual" userId="92a7fad14eb66d1b" providerId="LiveId" clId="{29715CD2-E7B3-4C2A-B1D5-0C57A84AD9D7}" dt="2025-05-14T05:33:45.722" v="1525" actId="113"/>
        <pc:sldMkLst>
          <pc:docMk/>
          <pc:sldMk cId="239145532" sldId="261"/>
        </pc:sldMkLst>
        <pc:spChg chg="mod">
          <ac:chgData name="Juanita Pascual" userId="92a7fad14eb66d1b" providerId="LiveId" clId="{29715CD2-E7B3-4C2A-B1D5-0C57A84AD9D7}" dt="2025-05-14T05:32:36.394" v="1427" actId="20577"/>
          <ac:spMkLst>
            <pc:docMk/>
            <pc:sldMk cId="239145532" sldId="261"/>
            <ac:spMk id="2" creationId="{77FCABC0-F990-4C19-A615-60EBDAFF60CC}"/>
          </ac:spMkLst>
        </pc:spChg>
        <pc:spChg chg="mod">
          <ac:chgData name="Juanita Pascual" userId="92a7fad14eb66d1b" providerId="LiveId" clId="{29715CD2-E7B3-4C2A-B1D5-0C57A84AD9D7}" dt="2025-05-14T05:33:45.722" v="1525" actId="113"/>
          <ac:spMkLst>
            <pc:docMk/>
            <pc:sldMk cId="239145532" sldId="261"/>
            <ac:spMk id="3" creationId="{EB2891DC-7163-4978-9668-FE96F5D0D53C}"/>
          </ac:spMkLst>
        </pc:spChg>
      </pc:sldChg>
      <pc:sldChg chg="delSp modSp mod">
        <pc:chgData name="Juanita Pascual" userId="92a7fad14eb66d1b" providerId="LiveId" clId="{29715CD2-E7B3-4C2A-B1D5-0C57A84AD9D7}" dt="2025-05-14T09:57:39.752" v="4620" actId="20577"/>
        <pc:sldMkLst>
          <pc:docMk/>
          <pc:sldMk cId="1439217143" sldId="265"/>
        </pc:sldMkLst>
        <pc:spChg chg="mod">
          <ac:chgData name="Juanita Pascual" userId="92a7fad14eb66d1b" providerId="LiveId" clId="{29715CD2-E7B3-4C2A-B1D5-0C57A84AD9D7}" dt="2025-05-14T09:00:30.928" v="2587" actId="20577"/>
          <ac:spMkLst>
            <pc:docMk/>
            <pc:sldMk cId="1439217143" sldId="265"/>
            <ac:spMk id="2" creationId="{B94C52F8-C3DF-4A25-8EA6-FDCE449ECBE5}"/>
          </ac:spMkLst>
        </pc:spChg>
        <pc:spChg chg="mod">
          <ac:chgData name="Juanita Pascual" userId="92a7fad14eb66d1b" providerId="LiveId" clId="{29715CD2-E7B3-4C2A-B1D5-0C57A84AD9D7}" dt="2025-05-14T09:57:39.752" v="4620" actId="20577"/>
          <ac:spMkLst>
            <pc:docMk/>
            <pc:sldMk cId="1439217143" sldId="265"/>
            <ac:spMk id="3" creationId="{1E213FF8-4758-4CE3-A937-50956F16FDD5}"/>
          </ac:spMkLst>
        </pc:spChg>
        <pc:picChg chg="del">
          <ac:chgData name="Juanita Pascual" userId="92a7fad14eb66d1b" providerId="LiveId" clId="{29715CD2-E7B3-4C2A-B1D5-0C57A84AD9D7}" dt="2025-05-14T09:00:36.355" v="2588" actId="478"/>
          <ac:picMkLst>
            <pc:docMk/>
            <pc:sldMk cId="1439217143" sldId="265"/>
            <ac:picMk id="5" creationId="{F599D6B4-2EBD-18EA-7912-4E02704DE0D5}"/>
          </ac:picMkLst>
        </pc:picChg>
      </pc:sldChg>
      <pc:sldChg chg="addSp delSp modSp mod">
        <pc:chgData name="Juanita Pascual" userId="92a7fad14eb66d1b" providerId="LiveId" clId="{29715CD2-E7B3-4C2A-B1D5-0C57A84AD9D7}" dt="2025-05-14T08:59:28.005" v="2549" actId="403"/>
        <pc:sldMkLst>
          <pc:docMk/>
          <pc:sldMk cId="1108765633" sldId="266"/>
        </pc:sldMkLst>
        <pc:spChg chg="mod">
          <ac:chgData name="Juanita Pascual" userId="92a7fad14eb66d1b" providerId="LiveId" clId="{29715CD2-E7B3-4C2A-B1D5-0C57A84AD9D7}" dt="2025-05-14T08:51:30.311" v="2342" actId="20577"/>
          <ac:spMkLst>
            <pc:docMk/>
            <pc:sldMk cId="1108765633" sldId="266"/>
            <ac:spMk id="2" creationId="{B94C52F8-C3DF-4A25-8EA6-FDCE449ECBE5}"/>
          </ac:spMkLst>
        </pc:spChg>
        <pc:spChg chg="mod">
          <ac:chgData name="Juanita Pascual" userId="92a7fad14eb66d1b" providerId="LiveId" clId="{29715CD2-E7B3-4C2A-B1D5-0C57A84AD9D7}" dt="2025-05-14T08:59:28.005" v="2549" actId="403"/>
          <ac:spMkLst>
            <pc:docMk/>
            <pc:sldMk cId="1108765633" sldId="266"/>
            <ac:spMk id="3" creationId="{1E213FF8-4758-4CE3-A937-50956F16FDD5}"/>
          </ac:spMkLst>
        </pc:spChg>
        <pc:picChg chg="add mod">
          <ac:chgData name="Juanita Pascual" userId="92a7fad14eb66d1b" providerId="LiveId" clId="{29715CD2-E7B3-4C2A-B1D5-0C57A84AD9D7}" dt="2025-05-14T08:57:12.266" v="2491" actId="1076"/>
          <ac:picMkLst>
            <pc:docMk/>
            <pc:sldMk cId="1108765633" sldId="266"/>
            <ac:picMk id="5" creationId="{B60D71A8-4ECF-CF30-C158-ED7D03790F37}"/>
          </ac:picMkLst>
        </pc:picChg>
        <pc:picChg chg="add del mod">
          <ac:chgData name="Juanita Pascual" userId="92a7fad14eb66d1b" providerId="LiveId" clId="{29715CD2-E7B3-4C2A-B1D5-0C57A84AD9D7}" dt="2025-05-14T08:55:25.951" v="2485" actId="478"/>
          <ac:picMkLst>
            <pc:docMk/>
            <pc:sldMk cId="1108765633" sldId="266"/>
            <ac:picMk id="7" creationId="{C4727CAD-2BD4-D27F-F373-7607B8E9ABB1}"/>
          </ac:picMkLst>
        </pc:picChg>
        <pc:picChg chg="add mod">
          <ac:chgData name="Juanita Pascual" userId="92a7fad14eb66d1b" providerId="LiveId" clId="{29715CD2-E7B3-4C2A-B1D5-0C57A84AD9D7}" dt="2025-05-14T08:56:17.973" v="2488" actId="14100"/>
          <ac:picMkLst>
            <pc:docMk/>
            <pc:sldMk cId="1108765633" sldId="266"/>
            <ac:picMk id="9" creationId="{146FB95D-CB2F-FE78-6F12-A88D1B5D481A}"/>
          </ac:picMkLst>
        </pc:picChg>
      </pc:sldChg>
      <pc:sldChg chg="modSp mod">
        <pc:chgData name="Juanita Pascual" userId="92a7fad14eb66d1b" providerId="LiveId" clId="{29715CD2-E7B3-4C2A-B1D5-0C57A84AD9D7}" dt="2025-05-14T09:24:37.370" v="3951" actId="20577"/>
        <pc:sldMkLst>
          <pc:docMk/>
          <pc:sldMk cId="1142542524" sldId="267"/>
        </pc:sldMkLst>
        <pc:spChg chg="mod">
          <ac:chgData name="Juanita Pascual" userId="92a7fad14eb66d1b" providerId="LiveId" clId="{29715CD2-E7B3-4C2A-B1D5-0C57A84AD9D7}" dt="2025-05-14T09:20:35.020" v="3622" actId="20577"/>
          <ac:spMkLst>
            <pc:docMk/>
            <pc:sldMk cId="1142542524" sldId="267"/>
            <ac:spMk id="2" creationId="{B94C52F8-C3DF-4A25-8EA6-FDCE449ECBE5}"/>
          </ac:spMkLst>
        </pc:spChg>
        <pc:spChg chg="mod">
          <ac:chgData name="Juanita Pascual" userId="92a7fad14eb66d1b" providerId="LiveId" clId="{29715CD2-E7B3-4C2A-B1D5-0C57A84AD9D7}" dt="2025-05-14T09:24:37.370" v="3951" actId="20577"/>
          <ac:spMkLst>
            <pc:docMk/>
            <pc:sldMk cId="1142542524" sldId="267"/>
            <ac:spMk id="3" creationId="{1E213FF8-4758-4CE3-A937-50956F16FDD5}"/>
          </ac:spMkLst>
        </pc:spChg>
      </pc:sldChg>
      <pc:sldChg chg="modSp mod">
        <pc:chgData name="Juanita Pascual" userId="92a7fad14eb66d1b" providerId="LiveId" clId="{29715CD2-E7B3-4C2A-B1D5-0C57A84AD9D7}" dt="2025-05-14T09:54:48.905" v="4576" actId="20577"/>
        <pc:sldMkLst>
          <pc:docMk/>
          <pc:sldMk cId="2707325511" sldId="268"/>
        </pc:sldMkLst>
        <pc:spChg chg="mod">
          <ac:chgData name="Juanita Pascual" userId="92a7fad14eb66d1b" providerId="LiveId" clId="{29715CD2-E7B3-4C2A-B1D5-0C57A84AD9D7}" dt="2025-05-14T08:44:09.502" v="1882" actId="114"/>
          <ac:spMkLst>
            <pc:docMk/>
            <pc:sldMk cId="2707325511" sldId="268"/>
            <ac:spMk id="2" creationId="{77FCABC0-F990-4C19-A615-60EBDAFF60CC}"/>
          </ac:spMkLst>
        </pc:spChg>
        <pc:spChg chg="mod">
          <ac:chgData name="Juanita Pascual" userId="92a7fad14eb66d1b" providerId="LiveId" clId="{29715CD2-E7B3-4C2A-B1D5-0C57A84AD9D7}" dt="2025-05-14T09:54:48.905" v="4576" actId="20577"/>
          <ac:spMkLst>
            <pc:docMk/>
            <pc:sldMk cId="2707325511" sldId="268"/>
            <ac:spMk id="3" creationId="{EB2891DC-7163-4978-9668-FE96F5D0D53C}"/>
          </ac:spMkLst>
        </pc:spChg>
      </pc:sldChg>
      <pc:sldChg chg="modSp mod">
        <pc:chgData name="Juanita Pascual" userId="92a7fad14eb66d1b" providerId="LiveId" clId="{29715CD2-E7B3-4C2A-B1D5-0C57A84AD9D7}" dt="2025-05-14T09:29:21.062" v="4238" actId="20577"/>
        <pc:sldMkLst>
          <pc:docMk/>
          <pc:sldMk cId="2939955965" sldId="269"/>
        </pc:sldMkLst>
        <pc:spChg chg="mod">
          <ac:chgData name="Juanita Pascual" userId="92a7fad14eb66d1b" providerId="LiveId" clId="{29715CD2-E7B3-4C2A-B1D5-0C57A84AD9D7}" dt="2025-05-14T09:29:21.062" v="4238" actId="20577"/>
          <ac:spMkLst>
            <pc:docMk/>
            <pc:sldMk cId="2939955965" sldId="269"/>
            <ac:spMk id="3" creationId="{1E213FF8-4758-4CE3-A937-50956F16FDD5}"/>
          </ac:spMkLst>
        </pc:spChg>
      </pc:sldChg>
      <pc:sldChg chg="delSp modSp mod">
        <pc:chgData name="Juanita Pascual" userId="92a7fad14eb66d1b" providerId="LiveId" clId="{29715CD2-E7B3-4C2A-B1D5-0C57A84AD9D7}" dt="2025-05-14T09:58:58.571" v="4623" actId="115"/>
        <pc:sldMkLst>
          <pc:docMk/>
          <pc:sldMk cId="3936010793" sldId="270"/>
        </pc:sldMkLst>
        <pc:spChg chg="mod">
          <ac:chgData name="Juanita Pascual" userId="92a7fad14eb66d1b" providerId="LiveId" clId="{29715CD2-E7B3-4C2A-B1D5-0C57A84AD9D7}" dt="2025-05-14T09:58:58.571" v="4623" actId="115"/>
          <ac:spMkLst>
            <pc:docMk/>
            <pc:sldMk cId="3936010793" sldId="270"/>
            <ac:spMk id="3" creationId="{1E213FF8-4758-4CE3-A937-50956F16FDD5}"/>
          </ac:spMkLst>
        </pc:spChg>
        <pc:picChg chg="del">
          <ac:chgData name="Juanita Pascual" userId="92a7fad14eb66d1b" providerId="LiveId" clId="{29715CD2-E7B3-4C2A-B1D5-0C57A84AD9D7}" dt="2025-05-14T09:29:37.126" v="4239" actId="478"/>
          <ac:picMkLst>
            <pc:docMk/>
            <pc:sldMk cId="3936010793" sldId="270"/>
            <ac:picMk id="5" creationId="{9674BF72-9787-30ED-EF83-4D38246F84C2}"/>
          </ac:picMkLst>
        </pc:picChg>
        <pc:cxnChg chg="del">
          <ac:chgData name="Juanita Pascual" userId="92a7fad14eb66d1b" providerId="LiveId" clId="{29715CD2-E7B3-4C2A-B1D5-0C57A84AD9D7}" dt="2025-05-14T09:29:50.030" v="4242" actId="478"/>
          <ac:cxnSpMkLst>
            <pc:docMk/>
            <pc:sldMk cId="3936010793" sldId="270"/>
            <ac:cxnSpMk id="7" creationId="{CB4FB093-B4C3-36F4-8FE3-F9FAB698BE39}"/>
          </ac:cxnSpMkLst>
        </pc:cxnChg>
      </pc:sldChg>
      <pc:sldChg chg="del">
        <pc:chgData name="Juanita Pascual" userId="92a7fad14eb66d1b" providerId="LiveId" clId="{29715CD2-E7B3-4C2A-B1D5-0C57A84AD9D7}" dt="2025-05-14T09:33:57.649" v="4502" actId="47"/>
        <pc:sldMkLst>
          <pc:docMk/>
          <pc:sldMk cId="904789995" sldId="271"/>
        </pc:sldMkLst>
      </pc:sldChg>
      <pc:sldChg chg="modSp mod">
        <pc:chgData name="Juanita Pascual" userId="92a7fad14eb66d1b" providerId="LiveId" clId="{29715CD2-E7B3-4C2A-B1D5-0C57A84AD9D7}" dt="2025-05-14T05:07:37.230" v="733" actId="20577"/>
        <pc:sldMkLst>
          <pc:docMk/>
          <pc:sldMk cId="4247256112" sldId="272"/>
        </pc:sldMkLst>
        <pc:spChg chg="mod">
          <ac:chgData name="Juanita Pascual" userId="92a7fad14eb66d1b" providerId="LiveId" clId="{29715CD2-E7B3-4C2A-B1D5-0C57A84AD9D7}" dt="2025-05-13T06:49:22.430" v="362" actId="20577"/>
          <ac:spMkLst>
            <pc:docMk/>
            <pc:sldMk cId="4247256112" sldId="272"/>
            <ac:spMk id="2" creationId="{DED9D9B4-2CCC-754E-888D-BF25DC9417DE}"/>
          </ac:spMkLst>
        </pc:spChg>
        <pc:spChg chg="mod">
          <ac:chgData name="Juanita Pascual" userId="92a7fad14eb66d1b" providerId="LiveId" clId="{29715CD2-E7B3-4C2A-B1D5-0C57A84AD9D7}" dt="2025-05-14T05:07:37.230" v="733" actId="20577"/>
          <ac:spMkLst>
            <pc:docMk/>
            <pc:sldMk cId="4247256112" sldId="272"/>
            <ac:spMk id="3" creationId="{3E3CD1D1-CC60-D041-918B-E2587D056409}"/>
          </ac:spMkLst>
        </pc:spChg>
      </pc:sldChg>
      <pc:sldChg chg="addSp modSp add mod">
        <pc:chgData name="Juanita Pascual" userId="92a7fad14eb66d1b" providerId="LiveId" clId="{29715CD2-E7B3-4C2A-B1D5-0C57A84AD9D7}" dt="2025-05-14T05:40:00.285" v="1565" actId="20577"/>
        <pc:sldMkLst>
          <pc:docMk/>
          <pc:sldMk cId="3996562436" sldId="273"/>
        </pc:sldMkLst>
        <pc:spChg chg="mod">
          <ac:chgData name="Juanita Pascual" userId="92a7fad14eb66d1b" providerId="LiveId" clId="{29715CD2-E7B3-4C2A-B1D5-0C57A84AD9D7}" dt="2025-05-14T05:40:00.285" v="1565" actId="20577"/>
          <ac:spMkLst>
            <pc:docMk/>
            <pc:sldMk cId="3996562436" sldId="273"/>
            <ac:spMk id="3" creationId="{55C78DAB-B7A2-8442-EB09-2A307AFB9BE9}"/>
          </ac:spMkLst>
        </pc:spChg>
        <pc:spChg chg="add mod">
          <ac:chgData name="Juanita Pascual" userId="92a7fad14eb66d1b" providerId="LiveId" clId="{29715CD2-E7B3-4C2A-B1D5-0C57A84AD9D7}" dt="2025-05-14T05:39:51.955" v="1556" actId="1076"/>
          <ac:spMkLst>
            <pc:docMk/>
            <pc:sldMk cId="3996562436" sldId="273"/>
            <ac:spMk id="4" creationId="{28CE817C-55F7-7B4B-226B-19F418150888}"/>
          </ac:spMkLst>
        </pc:spChg>
      </pc:sldChg>
      <pc:sldChg chg="modSp add mod">
        <pc:chgData name="Juanita Pascual" userId="92a7fad14eb66d1b" providerId="LiveId" clId="{29715CD2-E7B3-4C2A-B1D5-0C57A84AD9D7}" dt="2025-05-14T09:56:57.248" v="4617" actId="20577"/>
        <pc:sldMkLst>
          <pc:docMk/>
          <pc:sldMk cId="3034443664" sldId="274"/>
        </pc:sldMkLst>
        <pc:spChg chg="mod">
          <ac:chgData name="Juanita Pascual" userId="92a7fad14eb66d1b" providerId="LiveId" clId="{29715CD2-E7B3-4C2A-B1D5-0C57A84AD9D7}" dt="2025-05-14T09:56:57.248" v="4617" actId="20577"/>
          <ac:spMkLst>
            <pc:docMk/>
            <pc:sldMk cId="3034443664" sldId="274"/>
            <ac:spMk id="3" creationId="{7B2C1531-2670-8309-8AC3-EA6E162DC17F}"/>
          </ac:spMkLst>
        </pc:spChg>
      </pc:sldChg>
      <pc:sldChg chg="modSp add mod">
        <pc:chgData name="Juanita Pascual" userId="92a7fad14eb66d1b" providerId="LiveId" clId="{29715CD2-E7B3-4C2A-B1D5-0C57A84AD9D7}" dt="2025-05-14T09:18:19.450" v="3581" actId="20577"/>
        <pc:sldMkLst>
          <pc:docMk/>
          <pc:sldMk cId="506768999" sldId="275"/>
        </pc:sldMkLst>
        <pc:spChg chg="mod">
          <ac:chgData name="Juanita Pascual" userId="92a7fad14eb66d1b" providerId="LiveId" clId="{29715CD2-E7B3-4C2A-B1D5-0C57A84AD9D7}" dt="2025-05-14T09:13:31.764" v="3198" actId="20577"/>
          <ac:spMkLst>
            <pc:docMk/>
            <pc:sldMk cId="506768999" sldId="275"/>
            <ac:spMk id="2" creationId="{E00B2593-2375-3DE3-EDF3-CE368DC10CF3}"/>
          </ac:spMkLst>
        </pc:spChg>
        <pc:spChg chg="mod">
          <ac:chgData name="Juanita Pascual" userId="92a7fad14eb66d1b" providerId="LiveId" clId="{29715CD2-E7B3-4C2A-B1D5-0C57A84AD9D7}" dt="2025-05-14T09:18:19.450" v="3581" actId="20577"/>
          <ac:spMkLst>
            <pc:docMk/>
            <pc:sldMk cId="506768999" sldId="275"/>
            <ac:spMk id="3" creationId="{A32B7C7C-3F3B-4A09-CD73-FD1A5C7882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92A7-FF98-674D-A8CC-027339189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61A789-5D03-CF4C-9EF6-D1B8B2E4C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26984-987D-9F44-A910-95559B59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3CF85-9036-A749-966A-6381139C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6B8E6-A02A-134A-BA2F-30F75517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C7F7-9505-4F49-996D-7B9AE7ECB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B2DF6-9F00-7348-A384-FBB1B284D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22D6-3901-9D48-BCCC-9793E5D86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2C4FB-F5AC-224C-9B3A-54D92737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AF316-19D5-AE4E-80AB-CC605843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4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C2D4CA-E31E-AF4D-9F9B-5E378D2DF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39140-A580-2947-8805-9C728007D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85728-2B99-6F4D-BEB5-623D33D28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74EBC-94C2-364B-AA8D-5D0A5458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D75D5-7BD9-AE45-A5E2-E8958206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1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275E-8548-0945-9766-95BF4E169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0" i="0">
                <a:solidFill>
                  <a:schemeClr val="accent1">
                    <a:lumMod val="50000"/>
                  </a:schemeClr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r>
              <a:rPr lang="en-GB" dirty="0"/>
              <a:t>Slide master template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4CBC3-17D7-2248-B400-E75E3BCBA9A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000" b="0" i="0">
                <a:solidFill>
                  <a:schemeClr val="accent1">
                    <a:lumMod val="50000"/>
                  </a:schemeClr>
                </a:solidFill>
                <a:latin typeface="Gill Sans Light" panose="020B0302020104020203" pitchFamily="34" charset="-79"/>
                <a:cs typeface="Gill Sans Light" panose="020B0302020104020203" pitchFamily="34" charset="-79"/>
              </a:defRPr>
            </a:lvl1pPr>
          </a:lstStyle>
          <a:p>
            <a:pPr lvl="0"/>
            <a:r>
              <a:rPr lang="en-GB" dirty="0"/>
              <a:t>Slide master copy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4AF85-9918-E045-A5BB-967DD38B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52164-2550-B245-A813-92C4036E3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29722-CA93-7840-855B-40AFA8A61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A4227E-E81B-0D48-8658-1A41C7F1DFCA}"/>
              </a:ext>
            </a:extLst>
          </p:cNvPr>
          <p:cNvSpPr/>
          <p:nvPr userDrawn="1"/>
        </p:nvSpPr>
        <p:spPr>
          <a:xfrm>
            <a:off x="0" y="1690688"/>
            <a:ext cx="12192000" cy="1250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FCB1FE-4174-EB48-8B17-EFF88FD8671F}"/>
              </a:ext>
            </a:extLst>
          </p:cNvPr>
          <p:cNvSpPr/>
          <p:nvPr userDrawn="1"/>
        </p:nvSpPr>
        <p:spPr>
          <a:xfrm>
            <a:off x="0" y="6204132"/>
            <a:ext cx="12192000" cy="1250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ACB4013-B8EB-D340-88F3-ADD7E8DBF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01131" y="281006"/>
            <a:ext cx="1028030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9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AAF0-C358-9F4B-8C5D-AE98DFD0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974DF-649A-DF40-96F4-5598DE396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8C0C9-79AF-5B48-8B04-24039D922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ED56E-25B5-B64A-A5D8-E62FB9997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C0C6C-2B28-0C4B-AB68-32374106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8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076C8-F63C-C347-98D0-D60BDBBC8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D5683-893B-E044-8247-6404AE17A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05310-8877-6647-B5F3-2E2ACDB33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452FC-5CCE-BA44-A70B-2154FE23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052DF-7236-7240-8E58-E2D7B4F0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EEF61-719B-1449-A590-3B47F063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4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5A738-A3A4-794E-9721-9B7FAF67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BAB30-765D-3A46-961F-5F6099FF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F2A2E-F454-154D-8454-8004FA7A9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8FA2D-4665-B445-8E05-AA1BCE35F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DC59AF-9056-5141-A5CF-88672220E9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250A7-ABD3-DF43-BCF4-73EEA80E6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E0BFA-4140-E94A-9C74-7519C87E8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6316FF-BE7B-6E41-899A-EEB009FB1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DF0B2-94AC-9949-9A4B-B4D90016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307A0-FE82-6241-8731-5A9BF022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F1D81C-DF94-9B4D-8C63-F4FAEEDD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FF5432-BB98-F64F-B02B-94E8F8F5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98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7030DF-797D-4C49-96CD-C424F2F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12B7B-4A4C-5C4F-9841-F247EBE3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C3F7BA-64AB-8445-A209-9BFF8F03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2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DA4C8-1BD8-0743-92E3-80D9EFCF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A24FB-1027-794C-89F6-6D4D3EB35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08D0A-C029-C64C-BB3E-A5481AE88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D618F-3EB2-F845-BA64-10881A7D4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276C9-E846-9842-A2CF-2BFB3B4B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F0A20-3E1C-074B-A863-C2AD349B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2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EAAD8-A5E7-D04D-B6E3-5972BE78D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3439E-9F67-414E-9A04-1CE621386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DEC41-B168-B14D-901E-A70ECE758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D94EE-2C43-E44A-8C4A-7E1EC402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87E-1D63-F041-8017-A0CA4EA93C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5A1DE-2F9B-2F41-9437-1B38D59E4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92956-5F7B-5C4A-8CD2-1C60C124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C931F1-BE9C-2541-A393-2196ABFC3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1078C-06F1-4D40-B777-FE71723B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9B2C0-DFF7-EF49-BEA9-B50073AE49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F87E-1D63-F041-8017-A0CA4EA93C97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F91C7-05FE-3B47-8CC1-9B64CD57A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9FA7C-4264-E44E-9F77-4AF32CE22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13448-12CD-224A-8688-7DDCAC15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9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38B0EB0-D254-6A43-BE45-5B75F5F01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2672" y="1130722"/>
            <a:ext cx="5599378" cy="207599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Making a Difference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Highlights from the second ANZFFR Annual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7F5F82-8672-BF4D-9AE0-3711CA78CBAC}"/>
              </a:ext>
            </a:extLst>
          </p:cNvPr>
          <p:cNvSpPr/>
          <p:nvPr/>
        </p:nvSpPr>
        <p:spPr>
          <a:xfrm>
            <a:off x="0" y="8819"/>
            <a:ext cx="876822" cy="684036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AAF509-DE47-5342-941D-36B5A7099F22}"/>
              </a:ext>
            </a:extLst>
          </p:cNvPr>
          <p:cNvSpPr/>
          <p:nvPr/>
        </p:nvSpPr>
        <p:spPr>
          <a:xfrm>
            <a:off x="1987463" y="3649967"/>
            <a:ext cx="3348625" cy="95315"/>
          </a:xfrm>
          <a:prstGeom prst="rect">
            <a:avLst/>
          </a:prstGeom>
          <a:solidFill>
            <a:srgbClr val="202F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0FC29734-8EBC-2349-ADC6-7D5152ED2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050" y="748431"/>
            <a:ext cx="4560381" cy="4978847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892419B6-8EB8-E64F-8AA8-488DCC8209F1}"/>
              </a:ext>
            </a:extLst>
          </p:cNvPr>
          <p:cNvSpPr txBox="1">
            <a:spLocks/>
          </p:cNvSpPr>
          <p:nvPr/>
        </p:nvSpPr>
        <p:spPr>
          <a:xfrm>
            <a:off x="1025047" y="4383563"/>
            <a:ext cx="5390367" cy="1999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Frazer Anderson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ANZFFR National Clinical Lead </a:t>
            </a: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Whangarei Hospital and Northland District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Te Whatu Ora HNZ Te Tai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Tokerau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Fracture Fest 2025 Wellington</a:t>
            </a:r>
          </a:p>
        </p:txBody>
      </p:sp>
    </p:spTree>
    <p:extLst>
      <p:ext uri="{BB962C8B-B14F-4D97-AF65-F5344CB8AC3E}">
        <p14:creationId xmlns:p14="http://schemas.microsoft.com/office/powerpoint/2010/main" val="1921656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BC0-F990-4C19-A615-60EBDAFF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But is it working?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1DC-7163-4978-9668-FE96F5D0D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800" dirty="0"/>
              <a:t>Results from the Refracture Tracker suggest that </a:t>
            </a:r>
            <a:r>
              <a:rPr lang="en-NZ" sz="2800" u="sng" dirty="0"/>
              <a:t>it is</a:t>
            </a:r>
            <a:r>
              <a:rPr lang="en-NZ" sz="2800" dirty="0"/>
              <a:t>:</a:t>
            </a:r>
          </a:p>
          <a:p>
            <a:pPr lvl="1"/>
            <a:r>
              <a:rPr lang="en-NZ" sz="2800" dirty="0"/>
              <a:t>12-month RT rate = 3.3%</a:t>
            </a:r>
          </a:p>
          <a:p>
            <a:pPr lvl="1"/>
            <a:r>
              <a:rPr lang="en-NZ" sz="2800" dirty="0"/>
              <a:t>Median patient has exactly 6 months of follow-up</a:t>
            </a:r>
          </a:p>
          <a:p>
            <a:pPr lvl="1"/>
            <a:r>
              <a:rPr lang="en-NZ" sz="2800" dirty="0"/>
              <a:t>“True rate” is therefore about 6.6%</a:t>
            </a:r>
          </a:p>
          <a:p>
            <a:pPr lvl="1"/>
            <a:r>
              <a:rPr lang="en-NZ" sz="2800" dirty="0"/>
              <a:t>Internationally comparable populations typically show 10-12% year 1 re-fracture rate</a:t>
            </a:r>
          </a:p>
          <a:p>
            <a:pPr lvl="2"/>
            <a:r>
              <a:rPr lang="en-NZ" sz="2400" dirty="0"/>
              <a:t>(Hip # typically around 20%)</a:t>
            </a:r>
          </a:p>
          <a:p>
            <a:pPr lvl="1"/>
            <a:r>
              <a:rPr lang="en-NZ" sz="2800" dirty="0"/>
              <a:t>So our Fracture Risk Reduction is about 30-35%</a:t>
            </a:r>
          </a:p>
          <a:p>
            <a:pPr lvl="1"/>
            <a:r>
              <a:rPr lang="en-NZ" sz="2800" dirty="0"/>
              <a:t>Bear in mind this is for the whole cohort not just the treated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0732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52F8-C3DF-4A25-8EA6-FDCE449E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3FF8-4758-4CE3-A937-50956F16F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800" dirty="0"/>
              <a:t>“Intention to treat” cohort:</a:t>
            </a:r>
          </a:p>
          <a:p>
            <a:endParaRPr lang="en-NZ" sz="2800" dirty="0"/>
          </a:p>
          <a:p>
            <a:endParaRPr lang="en-NZ" sz="2800" dirty="0"/>
          </a:p>
          <a:p>
            <a:r>
              <a:rPr lang="en-NZ" sz="2800" dirty="0"/>
              <a:t>Whole cohort including “not for treatment”:</a:t>
            </a:r>
          </a:p>
          <a:p>
            <a:endParaRPr lang="en-NZ" sz="2800" dirty="0"/>
          </a:p>
          <a:p>
            <a:endParaRPr lang="en-NZ" dirty="0"/>
          </a:p>
          <a:p>
            <a:r>
              <a:rPr lang="en-NZ" sz="2800" dirty="0"/>
              <a:t>75% were in the ITT group, 25% were not for treatment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0D71A8-4ECF-CF30-C158-ED7D03790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4" y="2425035"/>
            <a:ext cx="9744145" cy="610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6FB95D-CB2F-FE78-6F12-A88D1B5D4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89" y="3958514"/>
            <a:ext cx="9826455" cy="5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6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52F8-C3DF-4A25-8EA6-FDCE449E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Mortality – understanding the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3FF8-4758-4CE3-A937-50956F16F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82" y="1825625"/>
            <a:ext cx="10847550" cy="4351338"/>
          </a:xfrm>
        </p:spPr>
        <p:txBody>
          <a:bodyPr>
            <a:normAutofit/>
          </a:bodyPr>
          <a:lstStyle/>
          <a:p>
            <a:r>
              <a:rPr lang="en-NZ" sz="2800" dirty="0"/>
              <a:t>The 6 percentage point difference shows that the NFT group had a net mortality rate </a:t>
            </a:r>
            <a:r>
              <a:rPr lang="en-NZ" sz="2800" b="1" dirty="0">
                <a:solidFill>
                  <a:srgbClr val="C00000"/>
                </a:solidFill>
              </a:rPr>
              <a:t>24%</a:t>
            </a:r>
            <a:r>
              <a:rPr lang="en-NZ" sz="2800" dirty="0"/>
              <a:t> greater than the ITT group</a:t>
            </a:r>
          </a:p>
          <a:p>
            <a:r>
              <a:rPr lang="en-NZ" sz="2800" dirty="0"/>
              <a:t>Adding in the whole-group figure of 16% = </a:t>
            </a:r>
            <a:r>
              <a:rPr lang="en-NZ" sz="2800" b="1" dirty="0">
                <a:solidFill>
                  <a:srgbClr val="C00000"/>
                </a:solidFill>
              </a:rPr>
              <a:t>40%</a:t>
            </a:r>
          </a:p>
          <a:p>
            <a:r>
              <a:rPr lang="en-NZ" sz="2800" dirty="0"/>
              <a:t>We didn’t extract the “DXA says no” group separately (silly me…)</a:t>
            </a:r>
          </a:p>
          <a:p>
            <a:r>
              <a:rPr lang="en-NZ" sz="2800" dirty="0"/>
              <a:t>A rough calculation on my Northland recruits is </a:t>
            </a:r>
            <a:r>
              <a:rPr lang="en-NZ" sz="2800" b="1" dirty="0">
                <a:solidFill>
                  <a:schemeClr val="accent6">
                    <a:lumMod val="75000"/>
                  </a:schemeClr>
                </a:solidFill>
              </a:rPr>
              <a:t>6%</a:t>
            </a:r>
            <a:r>
              <a:rPr lang="en-NZ" sz="2800" dirty="0"/>
              <a:t> “DXA no”</a:t>
            </a:r>
          </a:p>
          <a:p>
            <a:r>
              <a:rPr lang="en-NZ" sz="2800" dirty="0"/>
              <a:t>Pasting that back into the NFT figure at standard mortality…</a:t>
            </a:r>
          </a:p>
          <a:p>
            <a:r>
              <a:rPr lang="en-NZ" sz="2800" dirty="0"/>
              <a:t>The NFT Frail group had a mortality of nearly </a:t>
            </a:r>
            <a:r>
              <a:rPr lang="en-NZ" sz="2800" b="1" dirty="0">
                <a:solidFill>
                  <a:srgbClr val="C00000"/>
                </a:solidFill>
              </a:rPr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143921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44AD2-2644-01A7-082A-A5A38C035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B2593-2375-3DE3-EDF3-CE368DC10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Mortality – tentative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B7C7C-3F3B-4A09-CD73-FD1A5C788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82" y="1825625"/>
            <a:ext cx="10847550" cy="4351338"/>
          </a:xfrm>
        </p:spPr>
        <p:txBody>
          <a:bodyPr>
            <a:normAutofit/>
          </a:bodyPr>
          <a:lstStyle/>
          <a:p>
            <a:r>
              <a:rPr lang="en-NZ" sz="2800" dirty="0"/>
              <a:t>Our assessment process correctly identifies a lot of the people who are too frail for bone health intervention to be appropriate</a:t>
            </a:r>
          </a:p>
          <a:p>
            <a:r>
              <a:rPr lang="en-NZ" sz="2800" dirty="0">
                <a:solidFill>
                  <a:srgbClr val="1A3668"/>
                </a:solidFill>
              </a:rPr>
              <a:t>Overall mortality is at the “good end” of global results but not yet significantly different</a:t>
            </a:r>
          </a:p>
          <a:p>
            <a:r>
              <a:rPr lang="en-NZ" sz="2800" dirty="0">
                <a:solidFill>
                  <a:srgbClr val="1A3668"/>
                </a:solidFill>
              </a:rPr>
              <a:t>There’s a lot more work to do on this… but for now that’s my job not yours.</a:t>
            </a:r>
          </a:p>
          <a:p>
            <a:r>
              <a:rPr lang="en-NZ" sz="2800" dirty="0">
                <a:solidFill>
                  <a:srgbClr val="1A3668"/>
                </a:solidFill>
              </a:rPr>
              <a:t>I promise that next year’s report will present this better!</a:t>
            </a:r>
          </a:p>
        </p:txBody>
      </p:sp>
    </p:spTree>
    <p:extLst>
      <p:ext uri="{BB962C8B-B14F-4D97-AF65-F5344CB8AC3E}">
        <p14:creationId xmlns:p14="http://schemas.microsoft.com/office/powerpoint/2010/main" val="50676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52F8-C3DF-4A25-8EA6-FDCE449E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NZ FLS – things we need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3FF8-4758-4CE3-A937-50956F16F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4755" cy="4351338"/>
          </a:xfrm>
        </p:spPr>
        <p:txBody>
          <a:bodyPr>
            <a:normAutofit/>
          </a:bodyPr>
          <a:lstStyle/>
          <a:p>
            <a:r>
              <a:rPr lang="en-NZ" sz="2800" dirty="0"/>
              <a:t>Which fractures outside the Big 5 are worth intervention and treatment?</a:t>
            </a:r>
          </a:p>
          <a:p>
            <a:r>
              <a:rPr lang="en-NZ" sz="2800" dirty="0"/>
              <a:t>Is denosumab going to change anything?</a:t>
            </a:r>
          </a:p>
          <a:p>
            <a:r>
              <a:rPr lang="en-NZ" sz="2800" dirty="0"/>
              <a:t>How much would broader access to DXA change our treatment recommendations?</a:t>
            </a:r>
          </a:p>
          <a:p>
            <a:r>
              <a:rPr lang="en-NZ" sz="2800" dirty="0"/>
              <a:t>Is P1NP any use?</a:t>
            </a:r>
          </a:p>
          <a:p>
            <a:r>
              <a:rPr lang="en-NZ" sz="2800" dirty="0"/>
              <a:t>If fracture rates start falling, is this a result of FLS and the Registry?</a:t>
            </a:r>
          </a:p>
          <a:p>
            <a:r>
              <a:rPr lang="en-NZ" sz="2800" dirty="0"/>
              <a:t>If so, can we prove it?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B0C22-B2B2-410E-FF76-A4AD4F6D5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73" y="1964739"/>
            <a:ext cx="2476495" cy="380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42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52F8-C3DF-4A25-8EA6-FDCE449E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NZ FLS – Risks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3FF8-4758-4CE3-A937-50956F16F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11065" cy="4351338"/>
          </a:xfrm>
        </p:spPr>
        <p:txBody>
          <a:bodyPr>
            <a:normAutofit/>
          </a:bodyPr>
          <a:lstStyle/>
          <a:p>
            <a:r>
              <a:rPr lang="en-NZ" sz="2800" dirty="0"/>
              <a:t>A lot of you are struggling with pressure on your funding and team FTE</a:t>
            </a:r>
          </a:p>
          <a:p>
            <a:r>
              <a:rPr lang="en-NZ" sz="2800" dirty="0"/>
              <a:t>We’ve got to promote this better or people will not appreciate what we do</a:t>
            </a:r>
          </a:p>
          <a:p>
            <a:r>
              <a:rPr lang="en-NZ" sz="2800" dirty="0"/>
              <a:t>Short-term contracts = higher turnover</a:t>
            </a:r>
          </a:p>
          <a:p>
            <a:r>
              <a:rPr lang="en-NZ" sz="2800" dirty="0"/>
              <a:t>Limited cover for absence</a:t>
            </a:r>
          </a:p>
          <a:p>
            <a:r>
              <a:rPr lang="en-NZ" sz="2800" dirty="0"/>
              <a:t>“Slave to the numbers”</a:t>
            </a:r>
          </a:p>
          <a:p>
            <a:r>
              <a:rPr lang="en-NZ" sz="2800" dirty="0"/>
              <a:t>Competing with each other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60BE4-B2F3-0FE1-911A-B11959BF7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085" y="3528910"/>
            <a:ext cx="4156915" cy="2648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5C5A35-D9FB-A137-B0A6-7FED19709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110" y="1690688"/>
            <a:ext cx="4184889" cy="183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55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52F8-C3DF-4A25-8EA6-FDCE449E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3FF8-4758-4CE3-A937-50956F16F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28490" cy="4351338"/>
          </a:xfrm>
        </p:spPr>
        <p:txBody>
          <a:bodyPr>
            <a:normAutofit/>
          </a:bodyPr>
          <a:lstStyle/>
          <a:p>
            <a:pPr lvl="1"/>
            <a:r>
              <a:rPr lang="en-NZ" sz="3200" b="1" u="sng" dirty="0"/>
              <a:t>Every single one of you </a:t>
            </a:r>
            <a:r>
              <a:rPr lang="en-NZ" sz="3200" dirty="0"/>
              <a:t>has by your actions </a:t>
            </a:r>
            <a:r>
              <a:rPr lang="en-NZ" sz="3200" i="1" dirty="0"/>
              <a:t>almost certainly</a:t>
            </a:r>
            <a:r>
              <a:rPr lang="en-NZ" sz="3200" dirty="0"/>
              <a:t> prevented a sizeable number of people suffering a </a:t>
            </a:r>
            <a:r>
              <a:rPr lang="en-NZ" sz="3200" u="sng" dirty="0"/>
              <a:t>fragility fracture</a:t>
            </a:r>
          </a:p>
          <a:p>
            <a:pPr lvl="1"/>
            <a:r>
              <a:rPr lang="en-NZ" sz="3200" dirty="0"/>
              <a:t>It is </a:t>
            </a:r>
            <a:r>
              <a:rPr lang="en-NZ" sz="3200" i="1" dirty="0"/>
              <a:t>highly likely </a:t>
            </a:r>
            <a:r>
              <a:rPr lang="en-NZ" sz="3200" dirty="0"/>
              <a:t>that you have prevented a small but non-trivial number of </a:t>
            </a:r>
            <a:r>
              <a:rPr lang="en-NZ" sz="3200" u="sng" dirty="0"/>
              <a:t>premature deaths</a:t>
            </a:r>
          </a:p>
          <a:p>
            <a:pPr lvl="1"/>
            <a:r>
              <a:rPr lang="en-NZ" sz="4800" b="1" i="1" dirty="0">
                <a:solidFill>
                  <a:schemeClr val="accent4">
                    <a:lumMod val="75000"/>
                  </a:schemeClr>
                </a:solidFill>
              </a:rPr>
              <a:t>Thank you!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93601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D1D1-CC60-D041-918B-E2587D056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23948"/>
            <a:ext cx="5973231" cy="4351338"/>
          </a:xfrm>
        </p:spPr>
        <p:txBody>
          <a:bodyPr>
            <a:normAutofit/>
          </a:bodyPr>
          <a:lstStyle/>
          <a:p>
            <a:r>
              <a:rPr lang="en-US" sz="2800" dirty="0"/>
              <a:t>Planting a flag for our achievements:</a:t>
            </a:r>
          </a:p>
          <a:p>
            <a:pPr lvl="1"/>
            <a:r>
              <a:rPr lang="en-US" sz="2800" dirty="0"/>
              <a:t>Much increased recruitment</a:t>
            </a:r>
          </a:p>
          <a:p>
            <a:pPr lvl="1"/>
            <a:r>
              <a:rPr lang="en-US" sz="2800" dirty="0"/>
              <a:t>High treatment rate at 1 year</a:t>
            </a:r>
          </a:p>
          <a:p>
            <a:pPr lvl="1"/>
            <a:r>
              <a:rPr lang="en-US" sz="2800" dirty="0"/>
              <a:t>National coverage</a:t>
            </a:r>
          </a:p>
          <a:p>
            <a:pPr lvl="1"/>
            <a:r>
              <a:rPr lang="en-US" sz="2800" dirty="0"/>
              <a:t>Good care is the new normal</a:t>
            </a:r>
          </a:p>
          <a:p>
            <a:r>
              <a:rPr lang="en-US" sz="2800" dirty="0"/>
              <a:t>Maintaining the momentum</a:t>
            </a:r>
          </a:p>
          <a:p>
            <a:r>
              <a:rPr lang="en-US" sz="2800" dirty="0"/>
              <a:t>Maintaining the focus on our patients and teams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u="sng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C5B0A9-F97A-0A25-FEDD-D98A48E8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The 2025 Annual Report</a:t>
            </a:r>
          </a:p>
        </p:txBody>
      </p:sp>
      <p:pic>
        <p:nvPicPr>
          <p:cNvPr id="4" name="Picture 3" descr="A cover of a report&#10;&#10;AI-generated content may be incorrect.">
            <a:extLst>
              <a:ext uri="{FF2B5EF4-FFF2-40B4-BE49-F238E27FC236}">
                <a16:creationId xmlns:a16="http://schemas.microsoft.com/office/drawing/2014/main" id="{71E79EDA-FF9D-1207-7E88-0B08FC0C1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2638"/>
            <a:ext cx="5701218" cy="459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1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52F8-C3DF-4A25-8EA6-FDCE449E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Completeness of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3FF8-4758-4CE3-A937-50956F16F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58843" cy="4351338"/>
          </a:xfrm>
        </p:spPr>
        <p:txBody>
          <a:bodyPr/>
          <a:lstStyle/>
          <a:p>
            <a:r>
              <a:rPr lang="en-NZ" sz="2800" dirty="0"/>
              <a:t>98.9% of NZ population has access to an FLS</a:t>
            </a:r>
          </a:p>
          <a:p>
            <a:r>
              <a:rPr lang="en-NZ" sz="2800" dirty="0"/>
              <a:t>Soon (we hope) to be 100%</a:t>
            </a:r>
          </a:p>
          <a:p>
            <a:r>
              <a:rPr lang="en-NZ" sz="2800" dirty="0"/>
              <a:t>Nobody else – not even the Swedes – has 100%</a:t>
            </a:r>
          </a:p>
          <a:p>
            <a:r>
              <a:rPr lang="en-NZ" sz="2800" dirty="0"/>
              <a:t>This normalises the FLS “package” as a </a:t>
            </a:r>
            <a:r>
              <a:rPr lang="en-NZ" sz="2800" b="1" dirty="0"/>
              <a:t>standard of care</a:t>
            </a:r>
          </a:p>
          <a:p>
            <a:r>
              <a:rPr lang="en-NZ" sz="2800" dirty="0"/>
              <a:t>It will soon seem odd and unsafe </a:t>
            </a:r>
            <a:r>
              <a:rPr lang="en-NZ" sz="2800" i="1" dirty="0"/>
              <a:t>not</a:t>
            </a:r>
            <a:r>
              <a:rPr lang="en-NZ" sz="2800" dirty="0"/>
              <a:t> to have FLS access for everyone</a:t>
            </a:r>
          </a:p>
          <a:p>
            <a:endParaRPr lang="en-NZ" sz="2400" dirty="0"/>
          </a:p>
        </p:txBody>
      </p:sp>
      <p:pic>
        <p:nvPicPr>
          <p:cNvPr id="1026" name="Picture 2" descr="Woman in glasses buckles up seat belt for safety after sitting into a car.">
            <a:extLst>
              <a:ext uri="{FF2B5EF4-FFF2-40B4-BE49-F238E27FC236}">
                <a16:creationId xmlns:a16="http://schemas.microsoft.com/office/drawing/2014/main" id="{FFBAD44E-67C3-BE31-FFF9-701F8560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299" y="1952058"/>
            <a:ext cx="2732314" cy="409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D9B4-2CCC-754E-888D-BF25DC941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D1D1-CC60-D041-918B-E2587D056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Registries stand or fall on completeness</a:t>
            </a:r>
          </a:p>
          <a:p>
            <a:r>
              <a:rPr lang="en-US" sz="2800" dirty="0"/>
              <a:t>Participation in a Registry should be as </a:t>
            </a:r>
            <a:r>
              <a:rPr lang="en-US" sz="2800" dirty="0">
                <a:solidFill>
                  <a:srgbClr val="FF0000"/>
                </a:solidFill>
              </a:rPr>
              <a:t>inclusive</a:t>
            </a:r>
            <a:r>
              <a:rPr lang="en-US" sz="2800" dirty="0"/>
              <a:t> as possible</a:t>
            </a:r>
          </a:p>
          <a:p>
            <a:r>
              <a:rPr lang="en-US" sz="2800" dirty="0"/>
              <a:t>In Year 1 we recruited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55%</a:t>
            </a:r>
            <a:r>
              <a:rPr lang="en-US" sz="2800" dirty="0"/>
              <a:t> of predicted fragility fractures in NZ</a:t>
            </a:r>
          </a:p>
          <a:p>
            <a:r>
              <a:rPr lang="en-US" sz="2800" dirty="0"/>
              <a:t>In Year 2 we recruited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72%</a:t>
            </a:r>
            <a:r>
              <a:rPr lang="en-US" sz="2800" dirty="0"/>
              <a:t> of predicted – a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30%</a:t>
            </a:r>
            <a:r>
              <a:rPr lang="en-US" sz="2800" dirty="0"/>
              <a:t> increase</a:t>
            </a:r>
          </a:p>
          <a:p>
            <a:r>
              <a:rPr lang="en-US" sz="2800" dirty="0"/>
              <a:t>Over 15,000 people</a:t>
            </a:r>
          </a:p>
          <a:p>
            <a:r>
              <a:rPr lang="en-US" sz="2800" dirty="0"/>
              <a:t>Not explained simply by more </a:t>
            </a:r>
            <a:r>
              <a:rPr lang="en-US" sz="2800" dirty="0" err="1"/>
              <a:t>centres</a:t>
            </a:r>
            <a:r>
              <a:rPr lang="en-US" sz="2800" dirty="0"/>
              <a:t> so must be better capture</a:t>
            </a:r>
          </a:p>
          <a:p>
            <a:r>
              <a:rPr lang="en-US" sz="2800" dirty="0"/>
              <a:t>But are we making a difference?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5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BC0-F990-4C19-A615-60EBDAFF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Why should having an FLS matter?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8D0B2A-47F2-10F9-FE8C-E99F52013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948433"/>
            <a:ext cx="7037930" cy="176128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6D988-AA44-785D-1597-45CB8AAC4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38" y="4100105"/>
            <a:ext cx="7140564" cy="17469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FE061C-D980-9ED1-DDC0-D1C95AE898AB}"/>
              </a:ext>
            </a:extLst>
          </p:cNvPr>
          <p:cNvSpPr txBox="1"/>
          <p:nvPr/>
        </p:nvSpPr>
        <p:spPr>
          <a:xfrm>
            <a:off x="7574772" y="2507220"/>
            <a:ext cx="44068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cs typeface="Gill Sans Light" panose="020B0302020104020203"/>
              </a:rPr>
              <a:t>Before-and-after FLS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cs typeface="Gill Sans Light" panose="020B0302020104020203"/>
              </a:rPr>
              <a:t>Whole-system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cs typeface="Gill Sans Light" panose="020B0302020104020203"/>
              </a:rPr>
              <a:t>Meta-analysis (12 studies)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cs typeface="Gill Sans Light" panose="020B0302020104020203"/>
              </a:rPr>
              <a:t>30% reduction in fractures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cs typeface="Gill Sans Light" panose="020B0302020104020203"/>
              </a:rPr>
              <a:t>12-20% reduction in mortality</a:t>
            </a:r>
          </a:p>
        </p:txBody>
      </p:sp>
    </p:spTree>
    <p:extLst>
      <p:ext uri="{BB962C8B-B14F-4D97-AF65-F5344CB8AC3E}">
        <p14:creationId xmlns:p14="http://schemas.microsoft.com/office/powerpoint/2010/main" val="11593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C52F8-C3DF-4A25-8EA6-FDCE449E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4" y="629266"/>
            <a:ext cx="5108867" cy="1622321"/>
          </a:xfrm>
        </p:spPr>
        <p:txBody>
          <a:bodyPr>
            <a:normAutofit/>
          </a:bodyPr>
          <a:lstStyle/>
          <a:p>
            <a:r>
              <a:rPr lang="en-NZ" dirty="0"/>
              <a:t>NHFD reduced 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3FF8-4758-4CE3-A937-50956F16F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en-NZ" sz="2400" dirty="0" err="1"/>
              <a:t>Neuburger</a:t>
            </a:r>
            <a:r>
              <a:rPr lang="en-NZ" sz="2400" dirty="0"/>
              <a:t> et al, Med Care 2015</a:t>
            </a:r>
          </a:p>
          <a:p>
            <a:r>
              <a:rPr lang="en-NZ" sz="2400" dirty="0"/>
              <a:t>Before-After NHFD comparison 2003-07 vs. 2007-11</a:t>
            </a:r>
          </a:p>
          <a:p>
            <a:r>
              <a:rPr lang="en-NZ" sz="2400" dirty="0"/>
              <a:t>30-day Mortality fell from 11.5 - 10.9% in first period vs 10.9 - 8.5% in second</a:t>
            </a:r>
          </a:p>
          <a:p>
            <a:r>
              <a:rPr lang="en-NZ" sz="2400" dirty="0"/>
              <a:t>Wise in BMJ 2015 estimated 1000 lives saved in 5 years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5A626-7991-047F-541D-B8BD4A140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709" y="1923305"/>
            <a:ext cx="4475531" cy="300814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4050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BC0-F990-4C19-A615-60EBDAFF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52-week data on treatment persistence?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1DC-7163-4978-9668-FE96F5D0D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After one year, </a:t>
            </a:r>
            <a:r>
              <a:rPr lang="en-NZ" sz="2800" b="1" dirty="0">
                <a:solidFill>
                  <a:srgbClr val="FFC000"/>
                </a:solidFill>
              </a:rPr>
              <a:t>75%</a:t>
            </a:r>
            <a:r>
              <a:rPr lang="en-NZ" sz="2800" dirty="0"/>
              <a:t> of people recommended treatment were taking an effective fracture prevention drug</a:t>
            </a:r>
          </a:p>
        </p:txBody>
      </p:sp>
    </p:spTree>
    <p:extLst>
      <p:ext uri="{BB962C8B-B14F-4D97-AF65-F5344CB8AC3E}">
        <p14:creationId xmlns:p14="http://schemas.microsoft.com/office/powerpoint/2010/main" val="23914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94692-C7F3-CDB7-24E4-900BBF094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3664-05AB-22E6-F1A3-D2E95ED2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52-week data on treatment persistence?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78DAB-B7A2-8442-EB09-2A307AFB9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NZ" sz="2800" dirty="0"/>
          </a:p>
          <a:p>
            <a:endParaRPr lang="en-NZ" sz="2800" dirty="0"/>
          </a:p>
          <a:p>
            <a:endParaRPr lang="en-NZ" sz="2800" dirty="0"/>
          </a:p>
          <a:p>
            <a:r>
              <a:rPr lang="en-NZ" sz="3200" dirty="0"/>
              <a:t>After one year, </a:t>
            </a:r>
            <a:r>
              <a:rPr lang="en-NZ" sz="3200" b="1" dirty="0">
                <a:solidFill>
                  <a:srgbClr val="FFC000"/>
                </a:solidFill>
              </a:rPr>
              <a:t>				</a:t>
            </a:r>
            <a:r>
              <a:rPr lang="en-NZ" sz="3200" dirty="0"/>
              <a:t> of people who were recommended treatment were taking an effective fracture prevention drug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E817C-55F7-7B4B-226B-19F418150888}"/>
              </a:ext>
            </a:extLst>
          </p:cNvPr>
          <p:cNvSpPr/>
          <p:nvPr/>
        </p:nvSpPr>
        <p:spPr>
          <a:xfrm>
            <a:off x="3724919" y="2064153"/>
            <a:ext cx="3814675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NZ" sz="13800" b="1" cap="none" spc="0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75%</a:t>
            </a:r>
            <a:endParaRPr lang="en-NZ" sz="5400" b="1" cap="none" spc="0" dirty="0">
              <a:ln/>
              <a:solidFill>
                <a:schemeClr val="accent4"/>
              </a:solidFill>
              <a:effectLst>
                <a:glow rad="228600">
                  <a:schemeClr val="accent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6562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FF90C-712F-C928-5196-731EFF1EA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8E37A-B3C0-73B4-C22E-C8A06393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52-week data on treatment persistence?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C1531-2670-8309-8AC3-EA6E162DC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In most population studies where there is no FLS, one-year persistence is around </a:t>
            </a:r>
            <a:r>
              <a:rPr lang="en-NZ" sz="2800" b="1" dirty="0">
                <a:solidFill>
                  <a:srgbClr val="C00000"/>
                </a:solidFill>
              </a:rPr>
              <a:t>20%</a:t>
            </a:r>
          </a:p>
          <a:p>
            <a:r>
              <a:rPr lang="en-NZ" sz="2800" dirty="0"/>
              <a:t>Even where there are FLSs, typical rates are around </a:t>
            </a:r>
            <a:r>
              <a:rPr lang="en-NZ" sz="2800" b="1" dirty="0">
                <a:solidFill>
                  <a:schemeClr val="accent2">
                    <a:lumMod val="75000"/>
                  </a:schemeClr>
                </a:solidFill>
              </a:rPr>
              <a:t>40%</a:t>
            </a:r>
          </a:p>
          <a:p>
            <a:r>
              <a:rPr lang="en-NZ" sz="2800" dirty="0"/>
              <a:t>This data is before LTCPs are introduced</a:t>
            </a:r>
          </a:p>
        </p:txBody>
      </p:sp>
    </p:spTree>
    <p:extLst>
      <p:ext uri="{BB962C8B-B14F-4D97-AF65-F5344CB8AC3E}">
        <p14:creationId xmlns:p14="http://schemas.microsoft.com/office/powerpoint/2010/main" val="3034443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26B33D6A4BA46B675D6334EFFD77D" ma:contentTypeVersion="7" ma:contentTypeDescription="Create a new document." ma:contentTypeScope="" ma:versionID="ed2868897287846614e76ae88fd39b2d">
  <xsd:schema xmlns:xsd="http://www.w3.org/2001/XMLSchema" xmlns:xs="http://www.w3.org/2001/XMLSchema" xmlns:p="http://schemas.microsoft.com/office/2006/metadata/properties" xmlns:ns3="d064b6c3-9dcb-4f80-9e10-8203be6fa60e" targetNamespace="http://schemas.microsoft.com/office/2006/metadata/properties" ma:root="true" ma:fieldsID="dc44c5c7a92dd84e4cb507812bf9e5b4" ns3:_="">
    <xsd:import namespace="d064b6c3-9dcb-4f80-9e10-8203be6fa6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4b6c3-9dcb-4f80-9e10-8203be6fa6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663029-23A7-4A6E-8FCF-1ECB733FA0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F382BC-72DE-49FA-9E76-260E656ABB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64b6c3-9dcb-4f80-9e10-8203be6fa6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ED14A3-DB0D-45BD-A219-CA77CC9574C6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d064b6c3-9dcb-4f80-9e10-8203be6fa6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4998</TotalTime>
  <Words>792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Gill Sans</vt:lpstr>
      <vt:lpstr>Gill Sans Light</vt:lpstr>
      <vt:lpstr>Office Theme</vt:lpstr>
      <vt:lpstr>PowerPoint Presentation</vt:lpstr>
      <vt:lpstr>The 2025 Annual Report</vt:lpstr>
      <vt:lpstr>Completeness of coverage</vt:lpstr>
      <vt:lpstr>Recruitment</vt:lpstr>
      <vt:lpstr>Why should having an FLS matter?</vt:lpstr>
      <vt:lpstr>NHFD reduced mortality</vt:lpstr>
      <vt:lpstr>52-week data on treatment persistence?</vt:lpstr>
      <vt:lpstr>52-week data on treatment persistence?</vt:lpstr>
      <vt:lpstr>52-week data on treatment persistence?</vt:lpstr>
      <vt:lpstr>But is it working? </vt:lpstr>
      <vt:lpstr>Mortality</vt:lpstr>
      <vt:lpstr>Mortality – understanding the results</vt:lpstr>
      <vt:lpstr>Mortality – tentative conclusions</vt:lpstr>
      <vt:lpstr>NZ FLS – things we need to know</vt:lpstr>
      <vt:lpstr>NZ FLS – Risks 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Mather</dc:creator>
  <cp:lastModifiedBy>Juanita Pascual</cp:lastModifiedBy>
  <cp:revision>12</cp:revision>
  <cp:lastPrinted>2022-02-24T04:51:28Z</cp:lastPrinted>
  <dcterms:created xsi:type="dcterms:W3CDTF">2022-02-22T01:21:05Z</dcterms:created>
  <dcterms:modified xsi:type="dcterms:W3CDTF">2025-05-14T09:58:58Z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0x0101009ED26B33D6A4BA46B675D6334EFFD77D</vt:lpwstr>
  </property>
</Properties>
</file>